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2.jpeg>
</file>

<file path=ppt/media/image3.pn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90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0936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756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7546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566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331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4132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6545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3307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631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343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133B30D-10D7-4A54-9C7E-3F00E90B37B1}" type="datetimeFigureOut">
              <a:rPr lang="fr-FR" smtClean="0"/>
              <a:t>09/01/2020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57B6836-5D4D-4757-8B98-9085CDE2A66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43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article_swarm_optimization#/media/File:ParticleSwarmArrowsAnimation.gif" TargetMode="External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moireonline.com/08/10/3786/m_Utilisation-des-methodes-doptimisations-metaheuristiques-pour-la-resolution-du-probleme-de-r25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Figure-D1-Organigramme-de-la-methode-PSO_fig7_323265792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637527" y="3781168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fr-FR" sz="6600" dirty="0" smtClean="0"/>
              <a:t>Optimisation par essaims Particulaires (PSO)</a:t>
            </a:r>
            <a:endParaRPr lang="fr-FR" sz="6600" dirty="0"/>
          </a:p>
        </p:txBody>
      </p:sp>
      <p:pic>
        <p:nvPicPr>
          <p:cNvPr id="1026" name="Picture 2" descr="https://dsx.weather.com/util/image/w/fr-nuee-oiseaux.jpg?v=at&amp;w=485&amp;h=273&amp;api=7db9fe61-7414-47b5-9871-e17d87b8b6a0%20400w,%20https://dsx.weather.com/util/image/w/fr-nuee-oiseaux.jpg?v=ap&amp;w=980&amp;h=551&amp;api=7db9fe61-7414-47b5-9871-e17d87b8b6a0%20800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443" y="81006"/>
            <a:ext cx="7534878" cy="423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84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Méthode informatique d’optimisation</a:t>
            </a:r>
          </a:p>
          <a:p>
            <a:endParaRPr lang="fr-FR" dirty="0"/>
          </a:p>
          <a:p>
            <a:r>
              <a:rPr lang="fr-FR" dirty="0" smtClean="0"/>
              <a:t>Manière itérative</a:t>
            </a:r>
          </a:p>
          <a:p>
            <a:endParaRPr lang="fr-FR" dirty="0"/>
          </a:p>
          <a:p>
            <a:r>
              <a:rPr lang="fr-FR" dirty="0" smtClean="0"/>
              <a:t>Populations de particules </a:t>
            </a:r>
          </a:p>
          <a:p>
            <a:endParaRPr lang="fr-FR" dirty="0"/>
          </a:p>
          <a:p>
            <a:r>
              <a:rPr lang="fr-FR" dirty="0" smtClean="0"/>
              <a:t>Amener l’essaim vers les meilleurs solutions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44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63725"/>
            <a:ext cx="3387662" cy="3387662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964190" y="5324137"/>
            <a:ext cx="1653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James Kennedy</a:t>
            </a:r>
          </a:p>
          <a:p>
            <a:r>
              <a:rPr lang="fr-FR" dirty="0" smtClean="0"/>
              <a:t>  Psychologue</a:t>
            </a:r>
            <a:endParaRPr lang="fr-FR" dirty="0"/>
          </a:p>
        </p:txBody>
      </p:sp>
      <p:pic>
        <p:nvPicPr>
          <p:cNvPr id="2052" name="Picture 4" descr="https://encrypted-tbn0.gstatic.com/images?q=tbn:ANd9GcR4-GBxn-aTviYYSO8jFFxMYJvBPbsR5qdz2Yl8IsnPsXjkojjN&amp;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918" y="1863725"/>
            <a:ext cx="2761828" cy="3387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/>
          <p:cNvSpPr txBox="1"/>
          <p:nvPr/>
        </p:nvSpPr>
        <p:spPr>
          <a:xfrm>
            <a:off x="7168772" y="5327009"/>
            <a:ext cx="2210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Russell C. Eberhart</a:t>
            </a:r>
          </a:p>
          <a:p>
            <a:pPr algn="ctr"/>
            <a:r>
              <a:rPr lang="fr-FR" dirty="0" smtClean="0"/>
              <a:t>Ingénieur électricien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9330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617281"/>
          </a:xfrm>
        </p:spPr>
        <p:txBody>
          <a:bodyPr/>
          <a:lstStyle/>
          <a:p>
            <a:r>
              <a:rPr lang="fr-FR" dirty="0"/>
              <a:t>S</a:t>
            </a:r>
            <a:r>
              <a:rPr lang="fr-FR" dirty="0" smtClean="0"/>
              <a:t>imuler le comportement social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237" y="2687079"/>
            <a:ext cx="3964205" cy="2642802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2625295" y="5329881"/>
            <a:ext cx="2191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Banc de poissons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7189" y="2687079"/>
            <a:ext cx="4593047" cy="2583589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8435546" y="5270668"/>
            <a:ext cx="233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Essaim d’oiseaux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8453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Principe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Soit un essaim de particules</a:t>
            </a:r>
          </a:p>
          <a:p>
            <a:r>
              <a:rPr lang="fr-FR" dirty="0" smtClean="0"/>
              <a:t>Chaque particule possède :</a:t>
            </a:r>
          </a:p>
          <a:p>
            <a:endParaRPr lang="fr-FR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 smtClean="0"/>
              <a:t>Une vitesse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 smtClean="0"/>
              <a:t>Une position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 smtClean="0"/>
              <a:t>Une mémoire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 smtClean="0"/>
              <a:t>Un voisinage</a:t>
            </a:r>
          </a:p>
        </p:txBody>
      </p:sp>
      <p:pic>
        <p:nvPicPr>
          <p:cNvPr id="4" name="Espace réservé du contenu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677" y="2018829"/>
            <a:ext cx="4722282" cy="3541712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5703115" y="5561317"/>
            <a:ext cx="53134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>
                <a:hlinkClick r:id="rId3"/>
              </a:rPr>
              <a:t>Un essaim particulaire qui recherche le minimum global d’une fonction 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239886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Principe</a:t>
            </a:r>
            <a:endParaRPr lang="fr-FR" dirty="0"/>
          </a:p>
        </p:txBody>
      </p:sp>
      <p:pic>
        <p:nvPicPr>
          <p:cNvPr id="3074" name="Picture 2" descr="Résultat de recherche d'images pour &quot;principe ps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0088" y="2101892"/>
            <a:ext cx="6372783" cy="3891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1285103" y="1991367"/>
            <a:ext cx="238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Schéma : 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3272892" y="5988239"/>
            <a:ext cx="5707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hlinkClick r:id="rId3"/>
              </a:rPr>
              <a:t>Schéma de principe du déplacement d’une particule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9529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Principe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625518"/>
          </a:xfrm>
        </p:spPr>
        <p:txBody>
          <a:bodyPr/>
          <a:lstStyle/>
          <a:p>
            <a:r>
              <a:rPr lang="fr-FR" dirty="0" smtClean="0"/>
              <a:t>Organigramme :</a:t>
            </a:r>
            <a:endParaRPr lang="fr-FR" dirty="0"/>
          </a:p>
        </p:txBody>
      </p:sp>
      <p:pic>
        <p:nvPicPr>
          <p:cNvPr id="4098" name="Picture 2" descr="Figure D.1 : Organigramme de la méthode PSO. 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890" y="2117403"/>
            <a:ext cx="3361982" cy="3528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4721928" y="5717773"/>
            <a:ext cx="28091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>
                <a:hlinkClick r:id="rId3"/>
              </a:rPr>
              <a:t>Organigramme de la méthode PSO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3762815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Principe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543140"/>
          </a:xfrm>
        </p:spPr>
        <p:txBody>
          <a:bodyPr/>
          <a:lstStyle/>
          <a:p>
            <a:r>
              <a:rPr lang="fr-FR" dirty="0" smtClean="0"/>
              <a:t>Algorithme en </a:t>
            </a:r>
            <a:r>
              <a:rPr lang="fr-FR" dirty="0" err="1" smtClean="0"/>
              <a:t>pseudo-code</a:t>
            </a:r>
            <a:r>
              <a:rPr lang="fr-FR" dirty="0"/>
              <a:t> </a:t>
            </a:r>
            <a:r>
              <a:rPr lang="fr-FR" dirty="0" smtClean="0"/>
              <a:t>: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821" y="2945026"/>
            <a:ext cx="3520259" cy="337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156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Principe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Critères de convergence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 smtClean="0"/>
              <a:t>Nombre d’itérations maximum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 smtClean="0"/>
              <a:t>Variation de la vitesse proche de 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 smtClean="0"/>
              <a:t>Fitness suffisant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8156043"/>
      </p:ext>
    </p:extLst>
  </p:cSld>
  <p:clrMapOvr>
    <a:masterClrMapping/>
  </p:clrMapOvr>
</p:sld>
</file>

<file path=ppt/theme/theme1.xml><?xml version="1.0" encoding="utf-8"?>
<a:theme xmlns:a="http://schemas.openxmlformats.org/drawingml/2006/main" name="Rétrospective">
  <a:themeElements>
    <a:clrScheme name="Rétrospectiv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106</TotalTime>
  <Words>111</Words>
  <Application>Microsoft Office PowerPoint</Application>
  <PresentationFormat>Grand écran</PresentationFormat>
  <Paragraphs>40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Rétrospective</vt:lpstr>
      <vt:lpstr>Optimisation par essaims Particulaires (PSO)</vt:lpstr>
      <vt:lpstr>Introduction</vt:lpstr>
      <vt:lpstr>Introduction</vt:lpstr>
      <vt:lpstr>Introduction</vt:lpstr>
      <vt:lpstr>Principe</vt:lpstr>
      <vt:lpstr>Principe</vt:lpstr>
      <vt:lpstr>Principe </vt:lpstr>
      <vt:lpstr>Principe </vt:lpstr>
      <vt:lpstr>Principe </vt:lpstr>
    </vt:vector>
  </TitlesOfParts>
  <Company>Université de Haute Alsace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Optimisation par essaims Particulaires (PSO)</dc:title>
  <dc:creator>Administrateur</dc:creator>
  <cp:lastModifiedBy>Administrateur</cp:lastModifiedBy>
  <cp:revision>12</cp:revision>
  <dcterms:created xsi:type="dcterms:W3CDTF">2019-12-02T09:38:50Z</dcterms:created>
  <dcterms:modified xsi:type="dcterms:W3CDTF">2020-01-09T10:55:58Z</dcterms:modified>
</cp:coreProperties>
</file>

<file path=docProps/thumbnail.jpeg>
</file>